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1" r:id="rId2"/>
    <p:sldId id="279" r:id="rId3"/>
    <p:sldId id="280" r:id="rId4"/>
    <p:sldId id="287" r:id="rId5"/>
    <p:sldId id="313" r:id="rId6"/>
    <p:sldId id="281" r:id="rId7"/>
    <p:sldId id="319" r:id="rId8"/>
    <p:sldId id="314" r:id="rId9"/>
    <p:sldId id="316" r:id="rId10"/>
    <p:sldId id="320" r:id="rId11"/>
    <p:sldId id="315" r:id="rId12"/>
    <p:sldId id="317" r:id="rId13"/>
    <p:sldId id="282" r:id="rId14"/>
    <p:sldId id="323" r:id="rId15"/>
    <p:sldId id="321" r:id="rId16"/>
    <p:sldId id="324" r:id="rId17"/>
    <p:sldId id="328" r:id="rId18"/>
    <p:sldId id="326" r:id="rId19"/>
    <p:sldId id="325" r:id="rId20"/>
    <p:sldId id="327" r:id="rId21"/>
    <p:sldId id="283" r:id="rId22"/>
    <p:sldId id="312" r:id="rId23"/>
    <p:sldId id="284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B4B"/>
    <a:srgbClr val="FF7817"/>
    <a:srgbClr val="FFD459"/>
    <a:srgbClr val="E8620E"/>
    <a:srgbClr val="B88240"/>
    <a:srgbClr val="222325"/>
    <a:srgbClr val="2D3848"/>
    <a:srgbClr val="DCB89C"/>
    <a:srgbClr val="283743"/>
    <a:srgbClr val="85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18" autoAdjust="0"/>
  </p:normalViewPr>
  <p:slideViewPr>
    <p:cSldViewPr snapToGrid="0">
      <p:cViewPr varScale="1">
        <p:scale>
          <a:sx n="64" d="100"/>
          <a:sy n="64" d="100"/>
        </p:scale>
        <p:origin x="7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98407-7539-4C88-B591-2FC07A4ED2BC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ADC4B-121D-46CC-9D52-F4252E0865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0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90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751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276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82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931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495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026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992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975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161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299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866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943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83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121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018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24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125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590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742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316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31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36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79D9-E8A7-4020-9F53-DCBB73454201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2" t="3031" b="63636"/>
          <a:stretch>
            <a:fillRect/>
          </a:stretch>
        </p:blipFill>
        <p:spPr>
          <a:xfrm>
            <a:off x="9337542" y="322118"/>
            <a:ext cx="2854457" cy="18114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" t="15758" r="82890" b="54697"/>
          <a:stretch>
            <a:fillRect/>
          </a:stretch>
        </p:blipFill>
        <p:spPr>
          <a:xfrm>
            <a:off x="0" y="322118"/>
            <a:ext cx="2203381" cy="23351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29"/>
          <a:stretch/>
        </p:blipFill>
        <p:spPr>
          <a:xfrm>
            <a:off x="-1" y="3075620"/>
            <a:ext cx="12191999" cy="37823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97376" y="403881"/>
            <a:ext cx="4597244" cy="32316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zh-CN" sz="68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QR code</a:t>
            </a:r>
          </a:p>
          <a:p>
            <a:pPr algn="dist"/>
            <a:r>
              <a:rPr lang="en-US" altLang="zh-CN" sz="68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&amp;</a:t>
            </a:r>
          </a:p>
          <a:p>
            <a:pPr algn="dist"/>
            <a:r>
              <a:rPr lang="zh-TW" altLang="en-US" sz="68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掃描</a:t>
            </a:r>
            <a:r>
              <a:rPr lang="zh-TW" altLang="en-US" sz="68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器</a:t>
            </a:r>
            <a:endParaRPr lang="en-US" altLang="zh-CN" sz="6800" dirty="0" smtClean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0931216" y="4990780"/>
            <a:ext cx="677108" cy="3057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108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畫面編排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565543" y="995644"/>
            <a:ext cx="38779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Screen 2</a:t>
            </a:r>
            <a:endParaRPr lang="en-US" altLang="zh-TW" sz="6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260972" y="2521059"/>
            <a:ext cx="520527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</a:t>
            </a:r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QR code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掃描器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marL="514350" indent="-514350">
              <a:buAutoNum type="arabicPeriod"/>
            </a:pP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.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點選掃描按鈕時，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  將啟用條碼掃描器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endParaRPr lang="en-US" altLang="zh-TW" sz="28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3.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掃描到不同的</a:t>
            </a:r>
            <a:r>
              <a:rPr lang="en-US" altLang="zh-TW" sz="28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QR </a:t>
            </a:r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code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時，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  掃描結果將顯示不同文字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29751" t="29527" r="45568" b="15248"/>
          <a:stretch/>
        </p:blipFill>
        <p:spPr>
          <a:xfrm>
            <a:off x="7009070" y="995644"/>
            <a:ext cx="4513634" cy="56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1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108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畫面編排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299375" y="1401211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29751" t="29527" r="45568" b="15248"/>
          <a:stretch/>
        </p:blipFill>
        <p:spPr>
          <a:xfrm>
            <a:off x="3839182" y="995644"/>
            <a:ext cx="4513634" cy="5680953"/>
          </a:xfrm>
          <a:prstGeom prst="rect">
            <a:avLst/>
          </a:prstGeom>
        </p:spPr>
      </p:pic>
      <p:cxnSp>
        <p:nvCxnSpPr>
          <p:cNvPr id="17" name="直線接點 16"/>
          <p:cNvCxnSpPr/>
          <p:nvPr/>
        </p:nvCxnSpPr>
        <p:spPr>
          <a:xfrm>
            <a:off x="7226148" y="1662821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9299375" y="5466314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按鈕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7226149" y="5727925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7226148" y="6263144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9299375" y="6009308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按鈕</a:t>
            </a:r>
            <a:r>
              <a:rPr lang="en-US" altLang="zh-TW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23011" y="4950712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2140626" y="5212322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1023010" y="3170661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圖片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2140625" y="3432271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98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108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畫面編排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38582" t="56382" r="54610" b="35294"/>
          <a:stretch/>
        </p:blipFill>
        <p:spPr>
          <a:xfrm>
            <a:off x="931245" y="2088316"/>
            <a:ext cx="3899171" cy="2681367"/>
          </a:xfrm>
          <a:prstGeom prst="rect">
            <a:avLst/>
          </a:prstGeom>
        </p:spPr>
      </p:pic>
      <p:sp>
        <p:nvSpPr>
          <p:cNvPr id="11" name="文本框 7">
            <a:extLst>
              <a:ext uri="{FF2B5EF4-FFF2-40B4-BE49-F238E27FC236}">
                <a16:creationId xmlns:a16="http://schemas.microsoft.com/office/drawing/2014/main" id="{65766770-A119-437E-8B49-D334FF087255}"/>
              </a:ext>
            </a:extLst>
          </p:cNvPr>
          <p:cNvSpPr txBox="1"/>
          <p:nvPr/>
        </p:nvSpPr>
        <p:spPr>
          <a:xfrm>
            <a:off x="7008406" y="1437876"/>
            <a:ext cx="3005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條碼掃描器</a:t>
            </a:r>
            <a:endParaRPr lang="zh-CN" altLang="en-US" sz="4000" b="1" dirty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190427" y="2587994"/>
            <a:ext cx="66415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1.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非可視元件，不會出現在頁面上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.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此元件可開啟手機的相機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3.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將相機所拍的</a:t>
            </a:r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QR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</a:t>
            </a:r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code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進行掃描轉換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85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03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程式設計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108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694517" y="3383334"/>
            <a:ext cx="10802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https://chart.googleapis.com/chart?chs=200x200&amp;cht=qr&amp;choe=UTF-8&amp;chl=</a:t>
            </a:r>
            <a:endParaRPr lang="en-US" altLang="zh-TW" sz="2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842997" y="4608434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200x200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的大小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21241" t="53256" r="17908" b="33961"/>
          <a:stretch/>
        </p:blipFill>
        <p:spPr>
          <a:xfrm>
            <a:off x="531777" y="1406513"/>
            <a:ext cx="11128443" cy="131509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78881" y="2809308"/>
            <a:ext cx="4434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產生</a:t>
            </a:r>
            <a:r>
              <a:rPr lang="en-US" altLang="zh-TW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QR</a:t>
            </a:r>
            <a:r>
              <a:rPr lang="zh-TW" alt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</a:t>
            </a:r>
            <a:r>
              <a:rPr lang="en-US" altLang="zh-TW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code</a:t>
            </a:r>
            <a:r>
              <a:rPr lang="zh-TW" alt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的網址</a:t>
            </a:r>
            <a:endParaRPr lang="en-US" altLang="zh-TW" sz="3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608498" y="538615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輸入代號可以是文字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cxnSp>
        <p:nvCxnSpPr>
          <p:cNvPr id="17" name="直線接點 16"/>
          <p:cNvCxnSpPr/>
          <p:nvPr/>
        </p:nvCxnSpPr>
        <p:spPr>
          <a:xfrm rot="5400000">
            <a:off x="6775746" y="4233444"/>
            <a:ext cx="900000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rot="5400000">
            <a:off x="9499479" y="4503443"/>
            <a:ext cx="1440000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6702468" y="3783443"/>
            <a:ext cx="1080000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9749762" y="3783443"/>
            <a:ext cx="900000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68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108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31777" y="5172818"/>
            <a:ext cx="38779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Screen 1</a:t>
            </a:r>
            <a:endParaRPr lang="en-US" altLang="zh-TW" sz="6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372836" y="4988151"/>
            <a:ext cx="58560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1.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確認輸入代號是否為空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marL="514350" indent="-514350">
              <a:buAutoNum type="arabicPeriod"/>
            </a:pP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.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若為空，則可以使用對話框提示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21241" t="33121" r="17908" b="31513"/>
          <a:stretch/>
        </p:blipFill>
        <p:spPr>
          <a:xfrm>
            <a:off x="531777" y="1021253"/>
            <a:ext cx="11128443" cy="36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7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108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842827" y="4361841"/>
            <a:ext cx="38779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Screen 1</a:t>
            </a:r>
            <a:endParaRPr lang="en-US" altLang="zh-TW" sz="6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750533" y="4608062"/>
            <a:ext cx="4560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點選按鈕後，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前往</a:t>
            </a:r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Screen2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41250" t="53951" r="33194" b="37160"/>
          <a:stretch/>
        </p:blipFill>
        <p:spPr>
          <a:xfrm>
            <a:off x="575998" y="1555123"/>
            <a:ext cx="1104000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3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108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41504" y="5687986"/>
            <a:ext cx="38779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Screen 1</a:t>
            </a:r>
            <a:endParaRPr lang="en-US" altLang="zh-TW" sz="6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29964" t="33878" r="9291" b="23002"/>
          <a:stretch/>
        </p:blipFill>
        <p:spPr>
          <a:xfrm>
            <a:off x="541504" y="1097823"/>
            <a:ext cx="11108988" cy="443581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160160" y="5718302"/>
            <a:ext cx="44903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完成畫面</a:t>
            </a:r>
            <a:r>
              <a:rPr lang="en-US" altLang="zh-TW" sz="48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  <a:r>
              <a:rPr lang="zh-TW" altLang="en-US" sz="48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</a:t>
            </a:r>
            <a:r>
              <a:rPr lang="en-US" altLang="zh-TW" sz="48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~~~</a:t>
            </a:r>
          </a:p>
        </p:txBody>
      </p:sp>
    </p:spTree>
    <p:extLst>
      <p:ext uri="{BB962C8B-B14F-4D97-AF65-F5344CB8AC3E}">
        <p14:creationId xmlns:p14="http://schemas.microsoft.com/office/powerpoint/2010/main" val="179500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108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31777" y="5172818"/>
            <a:ext cx="38779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Screen 2</a:t>
            </a:r>
            <a:endParaRPr lang="en-US" altLang="zh-TW" sz="6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372836" y="4988151"/>
            <a:ext cx="62151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1.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點擊掃描按鈕後，開啟條碼掃描</a:t>
            </a:r>
            <a:r>
              <a:rPr lang="zh-TW" altLang="en-US" sz="28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器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marL="514350" indent="-514350">
              <a:buAutoNum type="arabicPeriod"/>
            </a:pP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.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有掃到</a:t>
            </a:r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QR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</a:t>
            </a:r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code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後，回傳文字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39327" t="50142" r="31844" b="23758"/>
          <a:stretch/>
        </p:blipFill>
        <p:spPr>
          <a:xfrm>
            <a:off x="2470769" y="995644"/>
            <a:ext cx="7532875" cy="38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5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108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842827" y="4361841"/>
            <a:ext cx="38779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Screen 2</a:t>
            </a:r>
            <a:endParaRPr lang="en-US" altLang="zh-TW" sz="6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750533" y="4608062"/>
            <a:ext cx="4560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點選按鈕後，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前往</a:t>
            </a:r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Screen1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39220" t="36714" r="35780" b="54208"/>
          <a:stretch/>
        </p:blipFill>
        <p:spPr>
          <a:xfrm>
            <a:off x="808497" y="1475632"/>
            <a:ext cx="1057500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2" t="3031" b="63636"/>
          <a:stretch>
            <a:fillRect/>
          </a:stretch>
        </p:blipFill>
        <p:spPr>
          <a:xfrm>
            <a:off x="8870950" y="321945"/>
            <a:ext cx="3321050" cy="21075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" t="15758" r="82890" b="54697"/>
          <a:stretch>
            <a:fillRect/>
          </a:stretch>
        </p:blipFill>
        <p:spPr>
          <a:xfrm>
            <a:off x="0" y="321945"/>
            <a:ext cx="2229485" cy="23628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97273" y="871746"/>
            <a:ext cx="4597244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36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目錄</a:t>
            </a:r>
            <a:endParaRPr lang="en-US" altLang="zh-CN" sz="36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E25951-3432-4E6B-9726-D3345E4C1F18}"/>
              </a:ext>
            </a:extLst>
          </p:cNvPr>
          <p:cNvSpPr txBox="1"/>
          <p:nvPr/>
        </p:nvSpPr>
        <p:spPr>
          <a:xfrm>
            <a:off x="3459707" y="2695056"/>
            <a:ext cx="2994047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認識</a:t>
            </a:r>
            <a:r>
              <a:rPr lang="en-US" altLang="zh-TW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QR</a:t>
            </a:r>
            <a:r>
              <a:rPr lang="zh-TW" altLang="en-US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 </a:t>
            </a:r>
            <a:r>
              <a:rPr lang="en-US" altLang="zh-TW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code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0" name="TextBox 31">
            <a:extLst>
              <a:ext uri="{FF2B5EF4-FFF2-40B4-BE49-F238E27FC236}">
                <a16:creationId xmlns:a16="http://schemas.microsoft.com/office/drawing/2014/main" id="{2D3241FB-FBE1-45F0-80E6-9C3013609837}"/>
              </a:ext>
            </a:extLst>
          </p:cNvPr>
          <p:cNvSpPr txBox="1"/>
          <p:nvPr/>
        </p:nvSpPr>
        <p:spPr>
          <a:xfrm>
            <a:off x="1940537" y="2202614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1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E786F0-038F-47C3-AEF1-607018BD2A58}"/>
              </a:ext>
            </a:extLst>
          </p:cNvPr>
          <p:cNvSpPr txBox="1"/>
          <p:nvPr/>
        </p:nvSpPr>
        <p:spPr>
          <a:xfrm>
            <a:off x="7972924" y="2695056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畫面編排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3" name="TextBox 31">
            <a:extLst>
              <a:ext uri="{FF2B5EF4-FFF2-40B4-BE49-F238E27FC236}">
                <a16:creationId xmlns:a16="http://schemas.microsoft.com/office/drawing/2014/main" id="{4BD752D2-B266-4331-905C-6911927AA523}"/>
              </a:ext>
            </a:extLst>
          </p:cNvPr>
          <p:cNvSpPr txBox="1"/>
          <p:nvPr/>
        </p:nvSpPr>
        <p:spPr>
          <a:xfrm>
            <a:off x="6453754" y="2220543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2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08A2DBC-3A22-4CEA-9BF4-9CB929D0D2EF}"/>
              </a:ext>
            </a:extLst>
          </p:cNvPr>
          <p:cNvSpPr txBox="1"/>
          <p:nvPr/>
        </p:nvSpPr>
        <p:spPr>
          <a:xfrm>
            <a:off x="3471298" y="4427684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程式設計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5" name="TextBox 31">
            <a:extLst>
              <a:ext uri="{FF2B5EF4-FFF2-40B4-BE49-F238E27FC236}">
                <a16:creationId xmlns:a16="http://schemas.microsoft.com/office/drawing/2014/main" id="{1DA71267-29BE-47AE-895E-505428C6ECCF}"/>
              </a:ext>
            </a:extLst>
          </p:cNvPr>
          <p:cNvSpPr txBox="1"/>
          <p:nvPr/>
        </p:nvSpPr>
        <p:spPr>
          <a:xfrm>
            <a:off x="1954669" y="3917977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3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356034C-3CD3-4F70-BE31-A9ABC62E5325}"/>
              </a:ext>
            </a:extLst>
          </p:cNvPr>
          <p:cNvSpPr txBox="1"/>
          <p:nvPr/>
        </p:nvSpPr>
        <p:spPr>
          <a:xfrm>
            <a:off x="7972924" y="4410419"/>
            <a:ext cx="222948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綜合活動</a:t>
            </a:r>
            <a:endParaRPr lang="en-US" altLang="zh-CN" sz="32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DD46ADB8-A5BE-4BE2-9491-2C7B741BF414}"/>
              </a:ext>
            </a:extLst>
          </p:cNvPr>
          <p:cNvSpPr txBox="1"/>
          <p:nvPr/>
        </p:nvSpPr>
        <p:spPr>
          <a:xfrm>
            <a:off x="6467886" y="3935906"/>
            <a:ext cx="153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ln w="3175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4</a:t>
            </a:r>
            <a:endParaRPr lang="zh-CN" altLang="en-US" sz="9600" dirty="0">
              <a:ln w="3175">
                <a:solidFill>
                  <a:schemeClr val="bg1"/>
                </a:solidFill>
              </a:ln>
              <a:blipFill>
                <a:blip r:embed="rId6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108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程式設計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304944" y="5624475"/>
            <a:ext cx="38779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Screen 2</a:t>
            </a:r>
            <a:endParaRPr lang="en-US" altLang="zh-TW" sz="6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39539" t="41253" r="31844" b="28487"/>
          <a:stretch/>
        </p:blipFill>
        <p:spPr>
          <a:xfrm>
            <a:off x="2287886" y="1094376"/>
            <a:ext cx="7616224" cy="4530099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286969" y="5716808"/>
            <a:ext cx="44903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完成</a:t>
            </a:r>
            <a:r>
              <a:rPr lang="zh-TW" altLang="en-US" sz="4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畫面</a:t>
            </a:r>
            <a:r>
              <a:rPr lang="en-US" altLang="zh-TW" sz="4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r>
              <a:rPr lang="zh-TW" altLang="en-US" sz="4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</a:t>
            </a:r>
            <a:r>
              <a:rPr lang="en-US" altLang="zh-TW" sz="48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~~~</a:t>
            </a:r>
          </a:p>
        </p:txBody>
      </p:sp>
    </p:spTree>
    <p:extLst>
      <p:ext uri="{BB962C8B-B14F-4D97-AF65-F5344CB8AC3E}">
        <p14:creationId xmlns:p14="http://schemas.microsoft.com/office/powerpoint/2010/main" val="389967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04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綜合活動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4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2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綜合活動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03" y="1251874"/>
            <a:ext cx="8505792" cy="498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2" t="3031" b="63636"/>
          <a:stretch>
            <a:fillRect/>
          </a:stretch>
        </p:blipFill>
        <p:spPr>
          <a:xfrm>
            <a:off x="8589818" y="322118"/>
            <a:ext cx="3602182" cy="228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" t="15758" r="82890" b="54697"/>
          <a:stretch>
            <a:fillRect/>
          </a:stretch>
        </p:blipFill>
        <p:spPr>
          <a:xfrm>
            <a:off x="0" y="322118"/>
            <a:ext cx="1911927" cy="20262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97376" y="1335231"/>
            <a:ext cx="4597244" cy="12464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TW" altLang="en-US" sz="7500" dirty="0" smtClean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準備下課</a:t>
            </a:r>
            <a:endParaRPr lang="zh-CN" altLang="en-US" sz="75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83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01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認識</a:t>
            </a:r>
            <a:r>
              <a:rPr lang="en-US" altLang="zh-TW" sz="54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QR</a:t>
            </a:r>
            <a:r>
              <a:rPr lang="zh-TW" altLang="en-US" sz="54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 </a:t>
            </a:r>
            <a:r>
              <a:rPr lang="en-US" altLang="zh-TW" sz="5400" dirty="0">
                <a:solidFill>
                  <a:schemeClr val="bg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code</a:t>
            </a:r>
            <a:endParaRPr lang="en-US" altLang="zh-CN" sz="5400" dirty="0">
              <a:solidFill>
                <a:schemeClr val="bg1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729282" y="410869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認識</a:t>
            </a:r>
            <a:r>
              <a:rPr lang="en-US" altLang="zh-CN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QR code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59144"/>
            <a:ext cx="97536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5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4729282" y="410869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認識</a:t>
            </a:r>
            <a:r>
              <a:rPr lang="en-US" altLang="zh-CN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QR code</a:t>
            </a:r>
          </a:p>
        </p:txBody>
      </p:sp>
      <p:sp>
        <p:nvSpPr>
          <p:cNvPr id="8" name="Freeform 103">
            <a:extLst>
              <a:ext uri="{FF2B5EF4-FFF2-40B4-BE49-F238E27FC236}">
                <a16:creationId xmlns:a16="http://schemas.microsoft.com/office/drawing/2014/main" id="{DB0B209C-5DB8-41A1-AE85-45D9F2ED6121}"/>
              </a:ext>
            </a:extLst>
          </p:cNvPr>
          <p:cNvSpPr>
            <a:spLocks noEditPoints="1"/>
          </p:cNvSpPr>
          <p:nvPr/>
        </p:nvSpPr>
        <p:spPr bwMode="auto">
          <a:xfrm>
            <a:off x="5926841" y="1406516"/>
            <a:ext cx="672106" cy="991284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F3E0C17-5302-4BF4-BBA5-D61DFD382CA5}"/>
              </a:ext>
            </a:extLst>
          </p:cNvPr>
          <p:cNvSpPr txBox="1"/>
          <p:nvPr/>
        </p:nvSpPr>
        <p:spPr>
          <a:xfrm>
            <a:off x="6957946" y="1609770"/>
            <a:ext cx="4875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Quick Response Code</a:t>
            </a:r>
            <a:endParaRPr lang="zh-CN" altLang="en-US" sz="3200" b="1" dirty="0">
              <a:solidFill>
                <a:schemeClr val="accent2">
                  <a:lumMod val="60000"/>
                  <a:lumOff val="4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/>
          <a:srcRect l="15603" t="20260" r="56418" b="29622"/>
          <a:stretch/>
        </p:blipFill>
        <p:spPr>
          <a:xfrm>
            <a:off x="478547" y="1202798"/>
            <a:ext cx="5116749" cy="5155661"/>
          </a:xfrm>
          <a:prstGeom prst="rect">
            <a:avLst/>
          </a:prstGeom>
        </p:spPr>
      </p:pic>
      <p:sp>
        <p:nvSpPr>
          <p:cNvPr id="11" name="Freeform 103">
            <a:extLst>
              <a:ext uri="{FF2B5EF4-FFF2-40B4-BE49-F238E27FC236}">
                <a16:creationId xmlns:a16="http://schemas.microsoft.com/office/drawing/2014/main" id="{DB0B209C-5DB8-41A1-AE85-45D9F2ED6121}"/>
              </a:ext>
            </a:extLst>
          </p:cNvPr>
          <p:cNvSpPr>
            <a:spLocks noEditPoints="1"/>
          </p:cNvSpPr>
          <p:nvPr/>
        </p:nvSpPr>
        <p:spPr bwMode="auto">
          <a:xfrm>
            <a:off x="5926841" y="2808672"/>
            <a:ext cx="672106" cy="991284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2" name="Freeform 103">
            <a:extLst>
              <a:ext uri="{FF2B5EF4-FFF2-40B4-BE49-F238E27FC236}">
                <a16:creationId xmlns:a16="http://schemas.microsoft.com/office/drawing/2014/main" id="{DB0B209C-5DB8-41A1-AE85-45D9F2ED6121}"/>
              </a:ext>
            </a:extLst>
          </p:cNvPr>
          <p:cNvSpPr>
            <a:spLocks noEditPoints="1"/>
          </p:cNvSpPr>
          <p:nvPr/>
        </p:nvSpPr>
        <p:spPr bwMode="auto">
          <a:xfrm>
            <a:off x="5926841" y="4210828"/>
            <a:ext cx="672106" cy="991284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>
            <a:noFill/>
            <a:round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6" name="文本框 14">
            <a:extLst>
              <a:ext uri="{FF2B5EF4-FFF2-40B4-BE49-F238E27FC236}">
                <a16:creationId xmlns:a16="http://schemas.microsoft.com/office/drawing/2014/main" id="{1F3E0C17-5302-4BF4-BBA5-D61DFD382CA5}"/>
              </a:ext>
            </a:extLst>
          </p:cNvPr>
          <p:cNvSpPr txBox="1"/>
          <p:nvPr/>
        </p:nvSpPr>
        <p:spPr>
          <a:xfrm>
            <a:off x="7866849" y="301192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二維條碼的一種</a:t>
            </a:r>
            <a:endParaRPr lang="zh-CN" altLang="en-US" sz="3200" b="1" dirty="0">
              <a:solidFill>
                <a:schemeClr val="accent2">
                  <a:lumMod val="60000"/>
                  <a:lumOff val="4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文本框 14">
            <a:extLst>
              <a:ext uri="{FF2B5EF4-FFF2-40B4-BE49-F238E27FC236}">
                <a16:creationId xmlns:a16="http://schemas.microsoft.com/office/drawing/2014/main" id="{1F3E0C17-5302-4BF4-BBA5-D61DFD382CA5}"/>
              </a:ext>
            </a:extLst>
          </p:cNvPr>
          <p:cNvSpPr txBox="1"/>
          <p:nvPr/>
        </p:nvSpPr>
        <p:spPr>
          <a:xfrm>
            <a:off x="6754957" y="4210828"/>
            <a:ext cx="56028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共</a:t>
            </a:r>
            <a:r>
              <a:rPr lang="zh-TW" alt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提供</a:t>
            </a:r>
            <a:r>
              <a:rPr lang="en-US" altLang="zh-TW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40</a:t>
            </a:r>
            <a:r>
              <a:rPr lang="zh-TW" alt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種儲存</a:t>
            </a:r>
            <a:r>
              <a:rPr lang="zh-TW" alt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密度的結構</a:t>
            </a:r>
            <a:r>
              <a:rPr lang="zh-TW" alt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，</a:t>
            </a:r>
            <a:endParaRPr lang="en-US" altLang="zh-TW" sz="32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pPr algn="ctr"/>
            <a:r>
              <a:rPr lang="zh-TW" alt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對應</a:t>
            </a:r>
            <a:r>
              <a:rPr lang="zh-TW" alt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指示圖的「版本資訊」</a:t>
            </a:r>
            <a:r>
              <a:rPr lang="zh-TW" alt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，</a:t>
            </a:r>
            <a:endParaRPr lang="en-US" altLang="zh-TW" sz="32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pPr algn="ctr"/>
            <a:r>
              <a:rPr lang="zh-TW" alt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版本</a:t>
            </a:r>
            <a:r>
              <a:rPr lang="en-US" altLang="zh-TW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1</a:t>
            </a:r>
            <a:r>
              <a:rPr lang="zh-TW" alt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為</a:t>
            </a:r>
            <a:r>
              <a:rPr lang="en-US" altLang="zh-TW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21×21</a:t>
            </a:r>
            <a:r>
              <a:rPr lang="zh-TW" alt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模組</a:t>
            </a:r>
            <a:endParaRPr lang="zh-CN" altLang="en-US" sz="3200" b="1" dirty="0">
              <a:solidFill>
                <a:schemeClr val="accent2">
                  <a:lumMod val="60000"/>
                  <a:lumOff val="4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59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94D360-457D-4918-8296-D4F9B5725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118"/>
            <a:ext cx="12191999" cy="6535882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D8EAAF5E-D39A-4006-951B-D0C90209CFC3}"/>
              </a:ext>
            </a:extLst>
          </p:cNvPr>
          <p:cNvSpPr txBox="1"/>
          <p:nvPr/>
        </p:nvSpPr>
        <p:spPr>
          <a:xfrm>
            <a:off x="3711501" y="626639"/>
            <a:ext cx="1530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02</a:t>
            </a:r>
            <a:endParaRPr lang="zh-CN" altLang="en-US" sz="72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C9F6F908-A238-40A9-A42A-1337FB9D80A8}"/>
              </a:ext>
            </a:extLst>
          </p:cNvPr>
          <p:cNvSpPr txBox="1"/>
          <p:nvPr/>
        </p:nvSpPr>
        <p:spPr>
          <a:xfrm>
            <a:off x="1708875" y="1967349"/>
            <a:ext cx="55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ln w="3175">
                  <a:solidFill>
                    <a:schemeClr val="bg1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字魂27号-布丁体" panose="00000500000000000000" pitchFamily="2" charset="-122"/>
                <a:ea typeface="字魂27号-布丁体" panose="00000500000000000000" pitchFamily="2" charset="-122"/>
                <a:cs typeface="字魂59号-创粗黑" panose="00000500000000000000" charset="-122"/>
              </a:rPr>
              <a:t>畫面編排</a:t>
            </a:r>
            <a:endParaRPr lang="en-US" altLang="zh-CN" sz="5400" dirty="0">
              <a:ln w="3175">
                <a:solidFill>
                  <a:schemeClr val="bg1"/>
                </a:solidFill>
              </a:ln>
              <a:blipFill>
                <a:blip r:embed="rId5"/>
                <a:stretch>
                  <a:fillRect/>
                </a:stretch>
              </a:blipFill>
              <a:latin typeface="字魂27号-布丁体" panose="00000500000000000000" pitchFamily="2" charset="-122"/>
              <a:ea typeface="字魂27号-布丁体" panose="00000500000000000000" pitchFamily="2" charset="-122"/>
              <a:cs typeface="字魂59号-创粗黑" panose="00000500000000000000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311618-983C-4F8D-AD0D-C4711DCC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8924" r="19265" b="45963"/>
          <a:stretch/>
        </p:blipFill>
        <p:spPr>
          <a:xfrm>
            <a:off x="8015148" y="79320"/>
            <a:ext cx="3442448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108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畫面編排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29861" t="23704" r="45973" b="20494"/>
          <a:stretch/>
        </p:blipFill>
        <p:spPr>
          <a:xfrm>
            <a:off x="7009070" y="995644"/>
            <a:ext cx="4419600" cy="574040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565543" y="995644"/>
            <a:ext cx="38779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Screen 1</a:t>
            </a:r>
            <a:endParaRPr lang="en-US" altLang="zh-TW" sz="6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260972" y="2521059"/>
            <a:ext cx="448712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</a:t>
            </a:r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QR code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產生頁面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.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輸入代號不同時，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  產出的</a:t>
            </a:r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QR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</a:t>
            </a:r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code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都不同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4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108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畫面編排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29861" t="23704" r="45973" b="20494"/>
          <a:stretch/>
        </p:blipFill>
        <p:spPr>
          <a:xfrm>
            <a:off x="3886200" y="995644"/>
            <a:ext cx="4419600" cy="57404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9454990" y="1354451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cxnSp>
        <p:nvCxnSpPr>
          <p:cNvPr id="17" name="直線接點 16"/>
          <p:cNvCxnSpPr/>
          <p:nvPr/>
        </p:nvCxnSpPr>
        <p:spPr>
          <a:xfrm>
            <a:off x="7269186" y="1616061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060589" y="1937925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標籤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2178203" y="2199535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9342412" y="5525949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按鈕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cxnSp>
        <p:nvCxnSpPr>
          <p:cNvPr id="21" name="直線接點 20"/>
          <p:cNvCxnSpPr/>
          <p:nvPr/>
        </p:nvCxnSpPr>
        <p:spPr>
          <a:xfrm>
            <a:off x="7269186" y="5787560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7269185" y="6322779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342412" y="6068943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按鈕</a:t>
            </a:r>
            <a:r>
              <a:rPr lang="en-US" altLang="zh-TW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418059" y="1937925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文字輸入盒</a:t>
            </a:r>
            <a:r>
              <a:rPr lang="en-US" altLang="zh-TW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269186" y="2199534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40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2A594-B2F4-4FFA-BCDD-BDFA514A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120A0-9F3D-40B7-A57B-A1A0A456B762}"/>
              </a:ext>
            </a:extLst>
          </p:cNvPr>
          <p:cNvSpPr txBox="1"/>
          <p:nvPr/>
        </p:nvSpPr>
        <p:spPr>
          <a:xfrm>
            <a:off x="5182929" y="4108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畫面編排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29861" t="23704" r="45973" b="20494"/>
          <a:stretch/>
        </p:blipFill>
        <p:spPr>
          <a:xfrm>
            <a:off x="3886200" y="995644"/>
            <a:ext cx="4419600" cy="57404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9418059" y="261378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網路瀏覽</a:t>
            </a:r>
            <a:r>
              <a:rPr lang="zh-TW" altLang="en-US" sz="2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器</a:t>
            </a:r>
            <a:endParaRPr lang="zh-TW" altLang="en-US" sz="28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cxnSp>
        <p:nvCxnSpPr>
          <p:cNvPr id="17" name="直線接點 16"/>
          <p:cNvCxnSpPr/>
          <p:nvPr/>
        </p:nvCxnSpPr>
        <p:spPr>
          <a:xfrm>
            <a:off x="7269186" y="2875395"/>
            <a:ext cx="207322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7">
            <a:extLst>
              <a:ext uri="{FF2B5EF4-FFF2-40B4-BE49-F238E27FC236}">
                <a16:creationId xmlns:a16="http://schemas.microsoft.com/office/drawing/2014/main" id="{65766770-A119-437E-8B49-D334FF087255}"/>
              </a:ext>
            </a:extLst>
          </p:cNvPr>
          <p:cNvSpPr txBox="1"/>
          <p:nvPr/>
        </p:nvSpPr>
        <p:spPr>
          <a:xfrm>
            <a:off x="477064" y="908079"/>
            <a:ext cx="3005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網路瀏覽器</a:t>
            </a:r>
            <a:endParaRPr lang="zh-CN" altLang="en-US" sz="4000" b="1" dirty="0">
              <a:solidFill>
                <a:srgbClr val="FF0000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5955" y="2521059"/>
            <a:ext cx="370165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外型有一</a:t>
            </a:r>
            <a:r>
              <a:rPr lang="zh-TW" altLang="en-US" sz="28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顆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地球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.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連結</a:t>
            </a:r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URL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網頁連結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3.</a:t>
            </a:r>
            <a:r>
              <a:rPr lang="zh-TW" altLang="en-US" sz="2800" b="1" dirty="0" smtClean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點擊跳轉網頁內容</a:t>
            </a:r>
            <a:endParaRPr lang="en-US" altLang="zh-TW" sz="2800" b="1" dirty="0" smtClean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388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主题班会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6545</TotalTime>
  <Words>344</Words>
  <Application>Microsoft Office PowerPoint</Application>
  <PresentationFormat>寬螢幕</PresentationFormat>
  <Paragraphs>122</Paragraphs>
  <Slides>23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等线</vt:lpstr>
      <vt:lpstr>等线 Light</vt:lpstr>
      <vt:lpstr>字魂27号-布丁体</vt:lpstr>
      <vt:lpstr>字魂58号-创中黑</vt:lpstr>
      <vt:lpstr>字魂59号-创粗黑</vt:lpstr>
      <vt:lpstr>微軟正黑體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彥銘 陳</cp:lastModifiedBy>
  <cp:revision>291</cp:revision>
  <dcterms:created xsi:type="dcterms:W3CDTF">2019-07-29T02:38:00Z</dcterms:created>
  <dcterms:modified xsi:type="dcterms:W3CDTF">2020-05-31T14:53:21Z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2052-11.1.0.8808</vt:lpwstr>
  </property>
</Properties>
</file>